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1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3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3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5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7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7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1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1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9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0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9.jpeg"/><Relationship Id="rId17" Type="http://schemas.openxmlformats.org/officeDocument/2006/relationships/image" Target="../media/image14.jpg"/><Relationship Id="rId2" Type="http://schemas.openxmlformats.org/officeDocument/2006/relationships/image" Target="../media/image1.jpeg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5" Type="http://schemas.openxmlformats.org/officeDocument/2006/relationships/image" Target="../media/image12.jpg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s://www.flickr.com/photos/80497449@N04/7383309570/" TargetMode="External"/><Relationship Id="rId1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C296C-5443-2CEF-371C-AFB4B64C1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1" b="25230"/>
          <a:stretch/>
        </p:blipFill>
        <p:spPr>
          <a:xfrm>
            <a:off x="0" y="122687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4A432E-5A4D-AAC0-A68E-723A0FAA7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366" y="206692"/>
            <a:ext cx="5461085" cy="28825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/>
              <a:t>About </a:t>
            </a:r>
            <a:r>
              <a:rPr lang="en-US" sz="10800" dirty="0"/>
              <a:t>me Mrs. A.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B453C-C6A7-C2D8-BD16-D4C0BF587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422" y="2805671"/>
            <a:ext cx="3078051" cy="62332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This is my life in pictures….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6ED1830A-642F-C693-A4F7-40A1E154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1138" y="-217623"/>
            <a:ext cx="1861685" cy="2662964"/>
          </a:xfrm>
          <a:prstGeom prst="rect">
            <a:avLst/>
          </a:prstGeom>
        </p:spPr>
      </p:pic>
      <p:pic>
        <p:nvPicPr>
          <p:cNvPr id="24" name="Picture 23" descr="A dog with a frisbee in its mouth&#10;&#10;Description automatically generated">
            <a:extLst>
              <a:ext uri="{FF2B5EF4-FFF2-40B4-BE49-F238E27FC236}">
                <a16:creationId xmlns:a16="http://schemas.microsoft.com/office/drawing/2014/main" id="{78D2031D-2850-2312-A594-518FD8F62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2" y="4542632"/>
            <a:ext cx="2422504" cy="1515893"/>
          </a:xfrm>
          <a:prstGeom prst="rect">
            <a:avLst/>
          </a:prstGeom>
        </p:spPr>
      </p:pic>
      <p:pic>
        <p:nvPicPr>
          <p:cNvPr id="28" name="Picture 27" descr="A picture containing dog, indoor&#10;&#10;Description automatically generated">
            <a:extLst>
              <a:ext uri="{FF2B5EF4-FFF2-40B4-BE49-F238E27FC236}">
                <a16:creationId xmlns:a16="http://schemas.microsoft.com/office/drawing/2014/main" id="{8FA0E3E4-4B13-6C3B-B1D3-76286BD43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4981" y="5133855"/>
            <a:ext cx="1672177" cy="1521811"/>
          </a:xfrm>
          <a:prstGeom prst="rect">
            <a:avLst/>
          </a:prstGeom>
        </p:spPr>
      </p:pic>
      <p:pic>
        <p:nvPicPr>
          <p:cNvPr id="30" name="Picture 29" descr="A picture containing wall, stone, dirty&#10;&#10;Description automatically generated">
            <a:extLst>
              <a:ext uri="{FF2B5EF4-FFF2-40B4-BE49-F238E27FC236}">
                <a16:creationId xmlns:a16="http://schemas.microsoft.com/office/drawing/2014/main" id="{96EC8CB8-B35F-A46B-172C-100F79AF0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5979" y="4688071"/>
            <a:ext cx="1624825" cy="2275185"/>
          </a:xfrm>
          <a:prstGeom prst="rect">
            <a:avLst/>
          </a:prstGeom>
        </p:spPr>
      </p:pic>
      <p:pic>
        <p:nvPicPr>
          <p:cNvPr id="32" name="Picture 31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25C81F24-3605-4D3A-FEB9-96B424B4D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12" y="3388799"/>
            <a:ext cx="1921543" cy="1488892"/>
          </a:xfrm>
          <a:prstGeom prst="rect">
            <a:avLst/>
          </a:prstGeom>
        </p:spPr>
      </p:pic>
      <p:pic>
        <p:nvPicPr>
          <p:cNvPr id="34" name="Picture 33" descr="A red white and blue flag&#10;&#10;Description automatically generated">
            <a:extLst>
              <a:ext uri="{FF2B5EF4-FFF2-40B4-BE49-F238E27FC236}">
                <a16:creationId xmlns:a16="http://schemas.microsoft.com/office/drawing/2014/main" id="{628CADE7-94D4-064E-8CC5-B389428CFD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449043" y="3446596"/>
            <a:ext cx="1679039" cy="12922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215654E-B761-B5E9-9BD5-5C67492365EC}"/>
              </a:ext>
            </a:extLst>
          </p:cNvPr>
          <p:cNvSpPr txBox="1"/>
          <p:nvPr/>
        </p:nvSpPr>
        <p:spPr>
          <a:xfrm>
            <a:off x="3103366" y="6878256"/>
            <a:ext cx="16790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www.flickr.com/photos/80497449@N04/7383309570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6" name="Picture 5" descr="A baby with a bow on her head&#10;&#10;Description automatically generated">
            <a:extLst>
              <a:ext uri="{FF2B5EF4-FFF2-40B4-BE49-F238E27FC236}">
                <a16:creationId xmlns:a16="http://schemas.microsoft.com/office/drawing/2014/main" id="{0789FDA4-1231-9A09-229E-E6ABDB7A95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0" y="206692"/>
            <a:ext cx="2966926" cy="2024564"/>
          </a:xfrm>
          <a:prstGeom prst="rect">
            <a:avLst/>
          </a:prstGeom>
        </p:spPr>
      </p:pic>
      <p:pic>
        <p:nvPicPr>
          <p:cNvPr id="10" name="Picture 9" descr="A baby making a face&#10;&#10;Description automatically generated">
            <a:extLst>
              <a:ext uri="{FF2B5EF4-FFF2-40B4-BE49-F238E27FC236}">
                <a16:creationId xmlns:a16="http://schemas.microsoft.com/office/drawing/2014/main" id="{4776F57C-9FBA-771C-487C-E3ECB468B7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0" y="2374662"/>
            <a:ext cx="1894351" cy="2024564"/>
          </a:xfrm>
          <a:prstGeom prst="rect">
            <a:avLst/>
          </a:prstGeom>
        </p:spPr>
      </p:pic>
      <p:pic>
        <p:nvPicPr>
          <p:cNvPr id="36" name="Picture 35" descr="A small black and white puppy on a red couch&#10;&#10;Description automatically generated">
            <a:extLst>
              <a:ext uri="{FF2B5EF4-FFF2-40B4-BE49-F238E27FC236}">
                <a16:creationId xmlns:a16="http://schemas.microsoft.com/office/drawing/2014/main" id="{891CB12F-3FEE-0F04-49D0-94C21EB172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63" y="2457153"/>
            <a:ext cx="1393280" cy="1921544"/>
          </a:xfrm>
          <a:prstGeom prst="rect">
            <a:avLst/>
          </a:prstGeom>
        </p:spPr>
      </p:pic>
      <p:pic>
        <p:nvPicPr>
          <p:cNvPr id="38" name="Picture 37" descr="A person playing a guitar&#10;&#10;Description automatically generated">
            <a:extLst>
              <a:ext uri="{FF2B5EF4-FFF2-40B4-BE49-F238E27FC236}">
                <a16:creationId xmlns:a16="http://schemas.microsoft.com/office/drawing/2014/main" id="{CDA05A29-4D5D-6E83-5BD5-1F575605D0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0665" y="1813438"/>
            <a:ext cx="1560180" cy="2155466"/>
          </a:xfrm>
          <a:prstGeom prst="rect">
            <a:avLst/>
          </a:prstGeom>
        </p:spPr>
      </p:pic>
      <p:pic>
        <p:nvPicPr>
          <p:cNvPr id="40" name="Picture 39" descr="A small white dog on a red couch&#10;&#10;Description automatically generated">
            <a:extLst>
              <a:ext uri="{FF2B5EF4-FFF2-40B4-BE49-F238E27FC236}">
                <a16:creationId xmlns:a16="http://schemas.microsoft.com/office/drawing/2014/main" id="{A44280B6-E03E-379B-4D43-575BC9AE14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2814" y="3265606"/>
            <a:ext cx="1292264" cy="2155466"/>
          </a:xfrm>
          <a:prstGeom prst="rect">
            <a:avLst/>
          </a:prstGeom>
        </p:spPr>
      </p:pic>
      <p:pic>
        <p:nvPicPr>
          <p:cNvPr id="42" name="Picture 41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F0BAAACB-EE11-D409-2C4F-63AF08B313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6656" y="4852667"/>
            <a:ext cx="1743457" cy="2155467"/>
          </a:xfrm>
          <a:prstGeom prst="rect">
            <a:avLst/>
          </a:prstGeom>
        </p:spPr>
      </p:pic>
      <p:pic>
        <p:nvPicPr>
          <p:cNvPr id="44" name="Picture 43" descr="A person wearing sunglasses and a hat&#10;&#10;Description automatically generated">
            <a:extLst>
              <a:ext uri="{FF2B5EF4-FFF2-40B4-BE49-F238E27FC236}">
                <a16:creationId xmlns:a16="http://schemas.microsoft.com/office/drawing/2014/main" id="{2A6E5B03-83F1-E313-6D45-9DE8673097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7367" y="4787326"/>
            <a:ext cx="1612773" cy="21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6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01B2C"/>
      </a:dk2>
      <a:lt2>
        <a:srgbClr val="F0F3F3"/>
      </a:lt2>
      <a:accent1>
        <a:srgbClr val="E72945"/>
      </a:accent1>
      <a:accent2>
        <a:srgbClr val="D51782"/>
      </a:accent2>
      <a:accent3>
        <a:srgbClr val="E729E3"/>
      </a:accent3>
      <a:accent4>
        <a:srgbClr val="8A17D5"/>
      </a:accent4>
      <a:accent5>
        <a:srgbClr val="4C29E7"/>
      </a:accent5>
      <a:accent6>
        <a:srgbClr val="1743D5"/>
      </a:accent6>
      <a:hlink>
        <a:srgbClr val="7D55C6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23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Modern Love</vt:lpstr>
      <vt:lpstr>The Hand</vt:lpstr>
      <vt:lpstr>SketchyVTI</vt:lpstr>
      <vt:lpstr>About me Mrs. 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me Mrs. A.</dc:title>
  <dc:creator>DARBY ALVAREZ-LUND</dc:creator>
  <cp:lastModifiedBy>DARBY ALVAREZ-LUND</cp:lastModifiedBy>
  <cp:revision>3</cp:revision>
  <dcterms:created xsi:type="dcterms:W3CDTF">2022-08-10T19:03:31Z</dcterms:created>
  <dcterms:modified xsi:type="dcterms:W3CDTF">2023-08-09T15:08:51Z</dcterms:modified>
</cp:coreProperties>
</file>